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2" r:id="rId1"/>
  </p:sldMasterIdLst>
  <p:sldIdLst>
    <p:sldId id="256" r:id="rId2"/>
    <p:sldId id="258" r:id="rId3"/>
    <p:sldId id="269" r:id="rId4"/>
    <p:sldId id="272" r:id="rId5"/>
    <p:sldId id="270" r:id="rId6"/>
    <p:sldId id="260" r:id="rId7"/>
    <p:sldId id="257" r:id="rId8"/>
    <p:sldId id="259" r:id="rId9"/>
    <p:sldId id="262" r:id="rId10"/>
    <p:sldId id="263" r:id="rId11"/>
    <p:sldId id="264" r:id="rId12"/>
    <p:sldId id="265" r:id="rId13"/>
    <p:sldId id="266" r:id="rId14"/>
    <p:sldId id="267" r:id="rId15"/>
    <p:sldId id="268"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p:scale>
          <a:sx n="66" d="100"/>
          <a:sy n="66" d="100"/>
        </p:scale>
        <p:origin x="-1568" y="-61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theme" Target="theme/theme1.xml"/><Relationship Id="rId4" Type="http://schemas.openxmlformats.org/officeDocument/2006/relationships/slide" Target="slides/slide3.xml"/><Relationship Id="rId21" Type="http://schemas.openxmlformats.org/officeDocument/2006/relationships/tableStyles" Target="tableStyles.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slide" Target="slides/slide15.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printerSettings" Target="printerSettings/printerSettings1.bin"/><Relationship Id="rId19"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E3F0F0D-30ED-0045-A661-9BFCBA7BFFE4}" type="datetimeFigureOut">
              <a:rPr lang="en-US" smtClean="0"/>
              <a:pPr/>
              <a:t>5/9/12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9B2CC455-518E-034E-BC10-CC3A1C5E6F24}"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3F0F0D-30ED-0045-A661-9BFCBA7BFFE4}" type="datetimeFigureOut">
              <a:rPr lang="en-US" smtClean="0"/>
              <a:pPr/>
              <a:t>5/9/12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2CC455-518E-034E-BC10-CC3A1C5E6F2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3F0F0D-30ED-0045-A661-9BFCBA7BFFE4}" type="datetimeFigureOut">
              <a:rPr lang="en-US" smtClean="0"/>
              <a:pPr/>
              <a:t>5/9/12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2CC455-518E-034E-BC10-CC3A1C5E6F2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E3F0F0D-30ED-0045-A661-9BFCBA7BFFE4}" type="datetimeFigureOut">
              <a:rPr lang="en-US" smtClean="0"/>
              <a:pPr/>
              <a:t>5/9/12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2CC455-518E-034E-BC10-CC3A1C5E6F24}"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E3F0F0D-30ED-0045-A661-9BFCBA7BFFE4}" type="datetimeFigureOut">
              <a:rPr lang="en-US" smtClean="0"/>
              <a:pPr/>
              <a:t>5/9/12</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9B2CC455-518E-034E-BC10-CC3A1C5E6F2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E3F0F0D-30ED-0045-A661-9BFCBA7BFFE4}" type="datetimeFigureOut">
              <a:rPr lang="en-US" smtClean="0"/>
              <a:pPr/>
              <a:t>5/9/12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2CC455-518E-034E-BC10-CC3A1C5E6F24}"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E3F0F0D-30ED-0045-A661-9BFCBA7BFFE4}" type="datetimeFigureOut">
              <a:rPr lang="en-US" smtClean="0"/>
              <a:pPr/>
              <a:t>5/9/12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2CC455-518E-034E-BC10-CC3A1C5E6F24}"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E3F0F0D-30ED-0045-A661-9BFCBA7BFFE4}" type="datetimeFigureOut">
              <a:rPr lang="en-US" smtClean="0"/>
              <a:pPr/>
              <a:t>5/9/12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2CC455-518E-034E-BC10-CC3A1C5E6F2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3F0F0D-30ED-0045-A661-9BFCBA7BFFE4}" type="datetimeFigureOut">
              <a:rPr lang="en-US" smtClean="0"/>
              <a:pPr/>
              <a:t>5/9/12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2CC455-518E-034E-BC10-CC3A1C5E6F2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E3F0F0D-30ED-0045-A661-9BFCBA7BFFE4}" type="datetimeFigureOut">
              <a:rPr lang="en-US" smtClean="0"/>
              <a:pPr/>
              <a:t>5/9/12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2CC455-518E-034E-BC10-CC3A1C5E6F24}"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E3F0F0D-30ED-0045-A661-9BFCBA7BFFE4}" type="datetimeFigureOut">
              <a:rPr lang="en-US" smtClean="0"/>
              <a:pPr/>
              <a:t>5/9/12</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9B2CC455-518E-034E-BC10-CC3A1C5E6F24}"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E3F0F0D-30ED-0045-A661-9BFCBA7BFFE4}" type="datetimeFigureOut">
              <a:rPr lang="en-US" smtClean="0"/>
              <a:pPr/>
              <a:t>5/9/12</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9B2CC455-518E-034E-BC10-CC3A1C5E6F2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Brett Stursa</a:t>
            </a:r>
          </a:p>
          <a:p>
            <a:r>
              <a:rPr lang="en-US" dirty="0" smtClean="0"/>
              <a:t>May 10, 2012</a:t>
            </a:r>
            <a:endParaRPr lang="en-US" dirty="0"/>
          </a:p>
        </p:txBody>
      </p:sp>
      <p:sp>
        <p:nvSpPr>
          <p:cNvPr id="2" name="Title 1"/>
          <p:cNvSpPr>
            <a:spLocks noGrp="1"/>
          </p:cNvSpPr>
          <p:nvPr>
            <p:ph type="ctrTitle"/>
          </p:nvPr>
        </p:nvSpPr>
        <p:spPr/>
        <p:txBody>
          <a:bodyPr/>
          <a:lstStyle/>
          <a:p>
            <a:r>
              <a:rPr lang="en-US" dirty="0" smtClean="0"/>
              <a:t>Women’s Prison Book Project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Transgender book drive</a:t>
            </a:r>
            <a:endParaRPr lang="en-US" dirty="0"/>
          </a:p>
        </p:txBody>
      </p:sp>
      <p:sp>
        <p:nvSpPr>
          <p:cNvPr id="3" name="Content Placeholder 2"/>
          <p:cNvSpPr>
            <a:spLocks noGrp="1"/>
          </p:cNvSpPr>
          <p:nvPr>
            <p:ph sz="quarter" idx="1"/>
          </p:nvPr>
        </p:nvSpPr>
        <p:spPr/>
        <p:txBody>
          <a:bodyPr>
            <a:normAutofit/>
          </a:bodyPr>
          <a:lstStyle/>
          <a:p>
            <a:pPr>
              <a:buNone/>
            </a:pPr>
            <a:endParaRPr lang="en-US" dirty="0" smtClean="0"/>
          </a:p>
          <a:p>
            <a:r>
              <a:rPr lang="en-US" dirty="0" smtClean="0"/>
              <a:t>Contacted a dozen </a:t>
            </a:r>
            <a:r>
              <a:rPr lang="en-US" dirty="0" smtClean="0"/>
              <a:t>organizations </a:t>
            </a:r>
            <a:r>
              <a:rPr lang="en-US" dirty="0" smtClean="0"/>
              <a:t>about becoming a drop site</a:t>
            </a:r>
          </a:p>
          <a:p>
            <a:r>
              <a:rPr lang="en-US" dirty="0" smtClean="0"/>
              <a:t>City of the Lakes </a:t>
            </a:r>
            <a:r>
              <a:rPr lang="en-US" dirty="0" err="1" smtClean="0"/>
              <a:t>Crossgender</a:t>
            </a:r>
            <a:r>
              <a:rPr lang="en-US" dirty="0" smtClean="0"/>
              <a:t> Community, Dignity, District 202, Family Equality Council Midwest Office, </a:t>
            </a:r>
            <a:r>
              <a:rPr lang="en-US" dirty="0" err="1" smtClean="0"/>
              <a:t>JCCTeen</a:t>
            </a:r>
            <a:r>
              <a:rPr lang="en-US" dirty="0" smtClean="0"/>
              <a:t> GLBTQ Alliance, Lavender Bridge, Minnesota Transgender Health Coalition, </a:t>
            </a:r>
            <a:r>
              <a:rPr lang="en-US" dirty="0" err="1" smtClean="0"/>
              <a:t>Outfront</a:t>
            </a:r>
            <a:r>
              <a:rPr lang="en-US" dirty="0" smtClean="0"/>
              <a:t>, Patrick’s Cabaret, PFUND, Quatrefoil Library, Shades of  Yellow, and Trans Youth Support Network </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 drive</a:t>
            </a:r>
            <a:endParaRPr lang="en-US" dirty="0"/>
          </a:p>
        </p:txBody>
      </p:sp>
      <p:sp>
        <p:nvSpPr>
          <p:cNvPr id="3" name="Content Placeholder 2"/>
          <p:cNvSpPr>
            <a:spLocks noGrp="1"/>
          </p:cNvSpPr>
          <p:nvPr>
            <p:ph sz="quarter" idx="1"/>
          </p:nvPr>
        </p:nvSpPr>
        <p:spPr/>
        <p:txBody>
          <a:bodyPr/>
          <a:lstStyle/>
          <a:p>
            <a:r>
              <a:rPr lang="en-US" dirty="0" smtClean="0"/>
              <a:t>Five organizations agreed to be drop sites</a:t>
            </a:r>
          </a:p>
          <a:p>
            <a:pPr lvl="1"/>
            <a:r>
              <a:rPr lang="en-US" dirty="0" err="1" smtClean="0"/>
              <a:t>Outfront</a:t>
            </a:r>
            <a:endParaRPr lang="en-US" dirty="0" smtClean="0"/>
          </a:p>
          <a:p>
            <a:pPr lvl="1"/>
            <a:r>
              <a:rPr lang="en-US" dirty="0" smtClean="0"/>
              <a:t>Quatrefoil Library</a:t>
            </a:r>
          </a:p>
          <a:p>
            <a:pPr lvl="1"/>
            <a:r>
              <a:rPr lang="en-US" dirty="0" smtClean="0"/>
              <a:t>The Family Partnership</a:t>
            </a:r>
          </a:p>
          <a:p>
            <a:pPr lvl="1"/>
            <a:r>
              <a:rPr lang="en-US" dirty="0" smtClean="0"/>
              <a:t>Trans Youth Support Network /Minnesota Transgender Health Coalition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 drive</a:t>
            </a:r>
            <a:endParaRPr lang="en-US" dirty="0"/>
          </a:p>
        </p:txBody>
      </p:sp>
      <p:pic>
        <p:nvPicPr>
          <p:cNvPr id="4" name="Content Placeholder 3" descr="photo-2.jpg"/>
          <p:cNvPicPr>
            <a:picLocks noGrp="1" noChangeAspect="1"/>
          </p:cNvPicPr>
          <p:nvPr>
            <p:ph sz="quarter" idx="1"/>
          </p:nvPr>
        </p:nvPicPr>
        <p:blipFill>
          <a:blip r:embed="rId2"/>
          <a:srcRect l="-13488" r="-13488"/>
          <a:stretch>
            <a:fillRect/>
          </a:stretch>
        </p:blip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 list</a:t>
            </a:r>
            <a:endParaRPr lang="en-US" dirty="0"/>
          </a:p>
        </p:txBody>
      </p:sp>
      <p:pic>
        <p:nvPicPr>
          <p:cNvPr id="6" name="Content Placeholder 5" descr="Picture 1.png"/>
          <p:cNvPicPr>
            <a:picLocks noGrp="1" noChangeAspect="1"/>
          </p:cNvPicPr>
          <p:nvPr>
            <p:ph sz="quarter" idx="1"/>
          </p:nvPr>
        </p:nvPicPr>
        <p:blipFill>
          <a:blip r:embed="rId2"/>
          <a:srcRect l="-13374" r="-13374"/>
          <a:stretch>
            <a:fillRect/>
          </a:stretch>
        </p:blip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Mailings</a:t>
            </a:r>
            <a:endParaRPr lang="en-US" dirty="0"/>
          </a:p>
        </p:txBody>
      </p:sp>
      <p:sp>
        <p:nvSpPr>
          <p:cNvPr id="3" name="Content Placeholder 2"/>
          <p:cNvSpPr>
            <a:spLocks noGrp="1"/>
          </p:cNvSpPr>
          <p:nvPr>
            <p:ph sz="quarter" idx="1"/>
          </p:nvPr>
        </p:nvSpPr>
        <p:spPr/>
        <p:txBody>
          <a:bodyPr/>
          <a:lstStyle/>
          <a:p>
            <a:r>
              <a:rPr lang="en-US" dirty="0" smtClean="0"/>
              <a:t>Every Sunday from noon-3 p.m. at Boneshaker</a:t>
            </a:r>
          </a:p>
          <a:p>
            <a:r>
              <a:rPr lang="en-US" dirty="0" smtClean="0"/>
              <a:t>About 100 packages mailed every Sunday</a:t>
            </a:r>
          </a:p>
          <a:p>
            <a:r>
              <a:rPr lang="en-US" dirty="0" smtClean="0"/>
              <a:t>About 6 to 10 volunteers show up each Sunday</a:t>
            </a:r>
          </a:p>
          <a:p>
            <a:r>
              <a:rPr lang="en-US" dirty="0" smtClean="0"/>
              <a:t>Only women fulfill requests</a:t>
            </a:r>
          </a:p>
          <a:p>
            <a:r>
              <a:rPr lang="en-US" dirty="0" smtClean="0"/>
              <a:t>Requests vary quite a bit</a:t>
            </a:r>
          </a:p>
          <a:p>
            <a:r>
              <a:rPr lang="en-US" dirty="0" smtClean="0"/>
              <a:t>Letters often include appreciation for the effort</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t>
            </a:r>
            <a:endParaRPr lang="en-US" dirty="0"/>
          </a:p>
        </p:txBody>
      </p:sp>
      <p:sp>
        <p:nvSpPr>
          <p:cNvPr id="3" name="Content Placeholder 2"/>
          <p:cNvSpPr>
            <a:spLocks noGrp="1"/>
          </p:cNvSpPr>
          <p:nvPr>
            <p:ph sz="quarter" idx="1"/>
          </p:nvPr>
        </p:nvSpPr>
        <p:spPr/>
        <p:txBody>
          <a:bodyPr>
            <a:normAutofit/>
          </a:bodyPr>
          <a:lstStyle/>
          <a:p>
            <a:pPr>
              <a:buNone/>
            </a:pPr>
            <a:endParaRPr lang="en-US" sz="6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customLogo.gif"/>
          <p:cNvPicPr>
            <a:picLocks noGrp="1" noChangeAspect="1"/>
          </p:cNvPicPr>
          <p:nvPr>
            <p:ph sz="quarter" idx="1"/>
          </p:nvPr>
        </p:nvPicPr>
        <p:blipFill>
          <a:blip r:embed="rId2"/>
          <a:srcRect t="-67647" b="-67647"/>
          <a:stretch>
            <a:fillRect/>
          </a:stretch>
        </p:blip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WPBP</a:t>
            </a:r>
            <a:endParaRPr lang="en-US" dirty="0"/>
          </a:p>
        </p:txBody>
      </p:sp>
      <p:sp>
        <p:nvSpPr>
          <p:cNvPr id="3" name="Content Placeholder 2"/>
          <p:cNvSpPr>
            <a:spLocks noGrp="1"/>
          </p:cNvSpPr>
          <p:nvPr>
            <p:ph sz="quarter" idx="1"/>
          </p:nvPr>
        </p:nvSpPr>
        <p:spPr/>
        <p:txBody>
          <a:bodyPr>
            <a:normAutofit/>
          </a:bodyPr>
          <a:lstStyle/>
          <a:p>
            <a:r>
              <a:rPr lang="en-US" dirty="0" smtClean="0"/>
              <a:t>Founded in 1994</a:t>
            </a:r>
          </a:p>
          <a:p>
            <a:r>
              <a:rPr lang="en-US" dirty="0" smtClean="0"/>
              <a:t>All volunteer effort</a:t>
            </a:r>
          </a:p>
          <a:p>
            <a:r>
              <a:rPr lang="en-US" dirty="0" smtClean="0"/>
              <a:t>Provides women and transgender–identified people in prison with free reading materials</a:t>
            </a:r>
          </a:p>
          <a:p>
            <a:r>
              <a:rPr lang="en-US" dirty="0" smtClean="0"/>
              <a:t>WPBP is a place where women/transgender</a:t>
            </a:r>
            <a:r>
              <a:rPr lang="en-US" dirty="0" smtClean="0"/>
              <a:t> </a:t>
            </a:r>
            <a:r>
              <a:rPr lang="en-US" dirty="0" smtClean="0"/>
              <a:t>people</a:t>
            </a:r>
            <a:r>
              <a:rPr lang="en-US" dirty="0" smtClean="0"/>
              <a:t> </a:t>
            </a:r>
            <a:r>
              <a:rPr lang="en-US" dirty="0" smtClean="0"/>
              <a:t>in prison can obtain information that is often unavailable from other sources. WPBP works to support </a:t>
            </a:r>
            <a:r>
              <a:rPr lang="en-US" dirty="0" smtClean="0"/>
              <a:t>prisoners </a:t>
            </a:r>
            <a:r>
              <a:rPr lang="en-US" dirty="0" smtClean="0"/>
              <a:t>and through that solidarity works to empower prisoners themselves and build connections through prison walls.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WPBP</a:t>
            </a:r>
            <a:endParaRPr lang="en-US" dirty="0"/>
          </a:p>
        </p:txBody>
      </p:sp>
      <p:sp>
        <p:nvSpPr>
          <p:cNvPr id="3" name="Content Placeholder 2"/>
          <p:cNvSpPr>
            <a:spLocks noGrp="1"/>
          </p:cNvSpPr>
          <p:nvPr>
            <p:ph sz="quarter" idx="1"/>
          </p:nvPr>
        </p:nvSpPr>
        <p:spPr/>
        <p:txBody>
          <a:bodyPr/>
          <a:lstStyle/>
          <a:p>
            <a:r>
              <a:rPr lang="en-US" dirty="0" smtClean="0"/>
              <a:t>It recognizes that women in prison have specific needs for particular kinds of information</a:t>
            </a:r>
          </a:p>
          <a:p>
            <a:pPr lvl="1"/>
            <a:r>
              <a:rPr lang="en-US" dirty="0" smtClean="0"/>
              <a:t>Material on families, children</a:t>
            </a:r>
          </a:p>
          <a:p>
            <a:pPr lvl="1"/>
            <a:r>
              <a:rPr lang="en-US" dirty="0" smtClean="0"/>
              <a:t>Women’s self-help</a:t>
            </a:r>
          </a:p>
          <a:p>
            <a:pPr lvl="1"/>
            <a:r>
              <a:rPr lang="en-US" dirty="0" smtClean="0"/>
              <a:t>Women’s health </a:t>
            </a:r>
          </a:p>
          <a:p>
            <a:pPr lvl="1"/>
            <a:r>
              <a:rPr lang="en-US" dirty="0" smtClean="0"/>
              <a:t>Legal aid pertaining to women who fight back against their abusers</a:t>
            </a:r>
          </a:p>
          <a:p>
            <a:pPr lvl="1"/>
            <a:r>
              <a:rPr lang="en-US" dirty="0" smtClean="0"/>
              <a:t>Many lesbian, bisexual, and transgender prisoners often have trouble obtaining information that is relevant to their lives.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WPBP</a:t>
            </a:r>
            <a:endParaRPr lang="en-US" dirty="0"/>
          </a:p>
        </p:txBody>
      </p:sp>
      <p:sp>
        <p:nvSpPr>
          <p:cNvPr id="3" name="Content Placeholder 2"/>
          <p:cNvSpPr>
            <a:spLocks noGrp="1"/>
          </p:cNvSpPr>
          <p:nvPr>
            <p:ph sz="quarter" idx="1"/>
          </p:nvPr>
        </p:nvSpPr>
        <p:spPr/>
        <p:txBody>
          <a:bodyPr/>
          <a:lstStyle/>
          <a:p>
            <a:r>
              <a:rPr lang="en-US" dirty="0" smtClean="0"/>
              <a:t>“We recognize that flaws and inequities throughout the “justice” system act to control and suppress the lives/movements of the poor, women, and all people of color. The U.S. has the highest incarceration rate in the world, and we urge all progressive people to consider prison issues as an integral part of the struggle for sweeping social change.”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space</a:t>
            </a:r>
            <a:endParaRPr lang="en-US" dirty="0"/>
          </a:p>
        </p:txBody>
      </p:sp>
      <p:sp>
        <p:nvSpPr>
          <p:cNvPr id="3" name="Content Placeholder 2"/>
          <p:cNvSpPr>
            <a:spLocks noGrp="1"/>
          </p:cNvSpPr>
          <p:nvPr>
            <p:ph sz="quarter" idx="1"/>
          </p:nvPr>
        </p:nvSpPr>
        <p:spPr/>
        <p:txBody>
          <a:bodyPr/>
          <a:lstStyle/>
          <a:p>
            <a:r>
              <a:rPr lang="en-US" dirty="0" smtClean="0"/>
              <a:t>Previously at Arise Bookstore</a:t>
            </a:r>
          </a:p>
          <a:p>
            <a:r>
              <a:rPr lang="en-US" dirty="0" smtClean="0"/>
              <a:t>Currently at Boneshaker Books, at 2002 23rd Ave. S. in Minneapolis</a:t>
            </a:r>
          </a:p>
          <a:p>
            <a:endParaRPr lang="en-US" dirty="0"/>
          </a:p>
        </p:txBody>
      </p:sp>
      <p:pic>
        <p:nvPicPr>
          <p:cNvPr id="4" name="Picture 3" descr="bookstore1.png"/>
          <p:cNvPicPr>
            <a:picLocks noChangeAspect="1"/>
          </p:cNvPicPr>
          <p:nvPr/>
        </p:nvPicPr>
        <p:blipFill>
          <a:blip r:embed="rId2"/>
          <a:stretch>
            <a:fillRect/>
          </a:stretch>
        </p:blipFill>
        <p:spPr>
          <a:xfrm>
            <a:off x="2176080" y="3081528"/>
            <a:ext cx="4143375" cy="23215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space</a:t>
            </a:r>
            <a:endParaRPr lang="en-US" dirty="0"/>
          </a:p>
        </p:txBody>
      </p:sp>
      <p:pic>
        <p:nvPicPr>
          <p:cNvPr id="4" name="Content Placeholder 3" descr="Boneshaker.jpg"/>
          <p:cNvPicPr>
            <a:picLocks noGrp="1" noChangeAspect="1"/>
          </p:cNvPicPr>
          <p:nvPr>
            <p:ph sz="quarter" idx="1"/>
          </p:nvPr>
        </p:nvPicPr>
        <p:blipFill>
          <a:blip r:embed="rId2"/>
          <a:srcRect l="-63333" r="-63333"/>
          <a:stretch>
            <a:fillRect/>
          </a:stretch>
        </p:blip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space</a:t>
            </a:r>
            <a:endParaRPr lang="en-US" dirty="0"/>
          </a:p>
        </p:txBody>
      </p:sp>
      <p:pic>
        <p:nvPicPr>
          <p:cNvPr id="4" name="Content Placeholder 3" descr="IMG_1582.JPG"/>
          <p:cNvPicPr>
            <a:picLocks noGrp="1" noChangeAspect="1"/>
          </p:cNvPicPr>
          <p:nvPr>
            <p:ph sz="quarter" idx="1"/>
          </p:nvPr>
        </p:nvPicPr>
        <p:blipFill>
          <a:blip r:embed="rId2"/>
          <a:srcRect l="-13750" r="-13750"/>
          <a:stretch>
            <a:fillRect/>
          </a:stretch>
        </p:blip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WPBP needs</a:t>
            </a:r>
            <a:endParaRPr lang="en-US" dirty="0"/>
          </a:p>
        </p:txBody>
      </p:sp>
      <p:sp>
        <p:nvSpPr>
          <p:cNvPr id="3" name="Content Placeholder 2"/>
          <p:cNvSpPr>
            <a:spLocks noGrp="1"/>
          </p:cNvSpPr>
          <p:nvPr>
            <p:ph sz="quarter" idx="1"/>
          </p:nvPr>
        </p:nvSpPr>
        <p:spPr/>
        <p:txBody>
          <a:bodyPr>
            <a:normAutofit/>
          </a:bodyPr>
          <a:lstStyle/>
          <a:p>
            <a:r>
              <a:rPr lang="en-US" dirty="0" smtClean="0"/>
              <a:t>Database sourcing </a:t>
            </a:r>
          </a:p>
          <a:p>
            <a:pPr lvl="1"/>
            <a:r>
              <a:rPr lang="en-US" dirty="0" smtClean="0"/>
              <a:t>Find software or create programs using existing software applications that would mimic the discontinued Now Contacts but updated to a current platform</a:t>
            </a:r>
          </a:p>
          <a:p>
            <a:r>
              <a:rPr lang="en-US" dirty="0" smtClean="0"/>
              <a:t> A book drive for Spanish books</a:t>
            </a:r>
          </a:p>
          <a:p>
            <a:r>
              <a:rPr lang="en-US" dirty="0" smtClean="0"/>
              <a:t>A resource guide for Spanish speakers </a:t>
            </a:r>
          </a:p>
          <a:p>
            <a:r>
              <a:rPr lang="en-US" dirty="0" smtClean="0"/>
              <a:t> Transgender book drive</a:t>
            </a:r>
          </a:p>
          <a:p>
            <a:r>
              <a:rPr lang="en-US" dirty="0" smtClean="0"/>
              <a:t>Transgender resource guides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ＭＳ ゴシック"/>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ヒラギノ明朝 Pro W3"/>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Equity.thmx</Template>
  <TotalTime>166</TotalTime>
  <Words>415</Words>
  <Application>Microsoft Macintosh PowerPoint</Application>
  <PresentationFormat>On-screen Show (4:3)</PresentationFormat>
  <Paragraphs>49</Paragraphs>
  <Slides>15</Slides>
  <Notes>0</Notes>
  <HiddenSlides>0</HiddenSlides>
  <MMClips>0</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Equity</vt:lpstr>
      <vt:lpstr>Women’s Prison Book Project</vt:lpstr>
      <vt:lpstr>Slide 2</vt:lpstr>
      <vt:lpstr>About the WPBP</vt:lpstr>
      <vt:lpstr>About the WPBP</vt:lpstr>
      <vt:lpstr>About the WPBP</vt:lpstr>
      <vt:lpstr>The space</vt:lpstr>
      <vt:lpstr>The space</vt:lpstr>
      <vt:lpstr>The space</vt:lpstr>
      <vt:lpstr>WPBP needs</vt:lpstr>
      <vt:lpstr>Transgender book drive</vt:lpstr>
      <vt:lpstr>Book drive</vt:lpstr>
      <vt:lpstr>Book drive</vt:lpstr>
      <vt:lpstr>Resource list</vt:lpstr>
      <vt:lpstr>Mailings</vt:lpstr>
      <vt:lpstr>Questions </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Women’s Prison Book Project</dc:title>
  <dc:creator>Brett Stursa</dc:creator>
  <cp:lastModifiedBy>Brett Stursa</cp:lastModifiedBy>
  <cp:revision>8</cp:revision>
  <dcterms:created xsi:type="dcterms:W3CDTF">2012-05-10T04:16:51Z</dcterms:created>
  <dcterms:modified xsi:type="dcterms:W3CDTF">2012-05-10T04:17:44Z</dcterms:modified>
</cp:coreProperties>
</file>